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sldIdLst>
    <p:sldId id="342" r:id="rId5"/>
    <p:sldId id="351" r:id="rId6"/>
    <p:sldId id="352" r:id="rId7"/>
    <p:sldId id="348" r:id="rId8"/>
    <p:sldId id="364" r:id="rId9"/>
    <p:sldId id="355" r:id="rId10"/>
    <p:sldId id="356" r:id="rId11"/>
    <p:sldId id="357" r:id="rId12"/>
    <p:sldId id="358" r:id="rId13"/>
    <p:sldId id="359" r:id="rId14"/>
    <p:sldId id="365" r:id="rId15"/>
    <p:sldId id="366" r:id="rId16"/>
    <p:sldId id="367" r:id="rId17"/>
    <p:sldId id="368" r:id="rId18"/>
    <p:sldId id="3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5646"/>
  </p:normalViewPr>
  <p:slideViewPr>
    <p:cSldViewPr snapToGrid="0" snapToObjects="1" showGuides="1">
      <p:cViewPr varScale="1">
        <p:scale>
          <a:sx n="111" d="100"/>
          <a:sy n="111" d="100"/>
        </p:scale>
        <p:origin x="594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11/5/2023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Tracking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63389D-C3CD-FB56-C2CD-C0AA8C02C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48523-65E8-4129-1E99-281903151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831CFD-C9C7-88FC-0E07-7DDDBA58E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121" y="1222310"/>
            <a:ext cx="7137928" cy="50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440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AA490-A6A6-78C3-0BA4-640DC6DDC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3C87C-A73D-1A82-4447-EA38C9CBD5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AE9689-77A2-2A6E-5F21-AF585383C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26CE6-526E-0532-5BB8-D0DE4F35F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115A60-EC28-D455-1918-9B3E97BD0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128" y="42370"/>
            <a:ext cx="8906139" cy="676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30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4DE95-4759-36BB-2CA5-1FF3763C1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CD488A-0A8A-F0E8-1B0F-58A46A15FC7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6C0F9F-B8C3-AB24-D673-FBABAE36A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9A998-7A24-786B-A750-3E3A4192B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DD4279-8082-C473-2F78-226EDB0AA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768" y="42239"/>
            <a:ext cx="8651074" cy="676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0127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FFCCA-E886-140D-2299-6915A006A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9E1E0-7ACE-A872-ACFC-58E1806D32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DD08F-16F5-D6B5-455A-54B4B6D9C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CEECC-367A-0B81-D96D-423CA60E3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49F496-ACEF-9EDE-89BD-7A872D759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93" y="2571884"/>
            <a:ext cx="11181614" cy="118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80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0C59-E0A5-63E8-230B-DF5AC0434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9746"/>
            <a:ext cx="3767257" cy="1358678"/>
          </a:xfrm>
        </p:spPr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10DD22-9D9C-073B-1183-57E911EB00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CF440B-312E-94B9-BECB-D47377A73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40646F-8E5B-F317-7821-DA61825C1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38DF92-2A95-8D3C-4A6B-CE219DD6E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204" y="4019459"/>
            <a:ext cx="11097591" cy="14276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B4F03E-F4E9-1C11-A5E1-23AFEC0BC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04" y="1900740"/>
            <a:ext cx="11097591" cy="144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51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</p:spTree>
    <p:extLst>
      <p:ext uri="{BB962C8B-B14F-4D97-AF65-F5344CB8AC3E}">
        <p14:creationId xmlns:p14="http://schemas.microsoft.com/office/powerpoint/2010/main" val="1114856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Healthcare Analysts with an interest in the safety of the public.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Magdalena Alvarez</a:t>
            </a:r>
          </a:p>
          <a:p>
            <a:r>
              <a:rPr lang="en-US" dirty="0" err="1"/>
              <a:t>Dariel</a:t>
            </a:r>
            <a:r>
              <a:rPr lang="en-US" dirty="0"/>
              <a:t> Ibanez</a:t>
            </a:r>
          </a:p>
          <a:p>
            <a:r>
              <a:rPr lang="en-US" dirty="0"/>
              <a:t>Christelle Augusma</a:t>
            </a:r>
          </a:p>
          <a:p>
            <a:r>
              <a:rPr lang="en-US" dirty="0"/>
              <a:t>Mario </a:t>
            </a:r>
            <a:r>
              <a:rPr lang="en-US" dirty="0" err="1"/>
              <a:t>Loayza</a:t>
            </a:r>
            <a:endParaRPr lang="en-US" dirty="0"/>
          </a:p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This project focused on tracking COVID-19 numbers to answer the question around vaccine effectiveness.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COVID-19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Kaggle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Data Take Away</a:t>
            </a:r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Data Across the US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Cases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Deaths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/>
          <a:lstStyle/>
          <a:p>
            <a:r>
              <a:rPr lang="en-US" dirty="0"/>
              <a:t>Florida</a:t>
            </a:r>
          </a:p>
          <a:p>
            <a:r>
              <a:rPr lang="en-US" dirty="0"/>
              <a:t>California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 dirty="0"/>
              <a:t>New York</a:t>
            </a:r>
          </a:p>
          <a:p>
            <a:r>
              <a:rPr lang="en-US" dirty="0"/>
              <a:t>Texas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0E5E83C7-08B2-784A-1D51-2B1ABC3876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4">
            <a:extLst>
              <a:ext uri="{FF2B5EF4-FFF2-40B4-BE49-F238E27FC236}">
                <a16:creationId xmlns:a16="http://schemas.microsoft.com/office/drawing/2014/main" id="{0F3C8A4B-ED35-35B7-082A-00D657371A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95713-5A7A-F0A7-C19F-1D587253B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Stakeholders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0A4E5-94CF-D919-0B4E-8EFDC1EB3CC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Pharmaceutical Company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574C3-B97B-A82C-E741-00CE5EBD547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CDC Research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43864A-612F-C8E3-820A-AE049E811A5A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/>
          <a:lstStyle/>
          <a:p>
            <a:r>
              <a:rPr lang="en-US" dirty="0"/>
              <a:t>Vaccines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D2D45-72B0-A853-7727-2D6D37D99C5B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 dirty="0"/>
              <a:t>COVID-19 Trend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ED288C-47A9-A392-F4AC-31594AE2C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Scientific findings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79ADC3-A87D-1092-A843-709C0401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358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FA904A-A3E7-3EBB-4B45-E767C89E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E20D13-0D77-EEA5-1939-3375565FD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C153B-BB75-A172-C92A-012984515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735" y="538844"/>
            <a:ext cx="7369893" cy="514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50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D8C54-41A1-E0ED-0D46-52E9CF0BF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ED8525-9C42-057F-AB96-70A1C0944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38C7DC-8A38-5B24-8EF3-DD97C86DE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2086" y="1159329"/>
            <a:ext cx="6778766" cy="4193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121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503953-4A2E-3CC0-7F2F-E375D94AE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F89937-1E9F-22D3-A1AA-12EAB7EE6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4EC866-8CBE-222D-5EB6-B7085FBDA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3061" y="1379042"/>
            <a:ext cx="5985876" cy="409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19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11B4DA-18A2-AA0F-9635-388CAD926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C54BF0-F8AF-99B6-6FD4-DB2D775B1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2AB54E-6C5D-5CE7-C290-9C7709B84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064" y="587099"/>
            <a:ext cx="8027872" cy="583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410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86D7367-F508-4F80-B02C-79260B726607}">
  <ds:schemaRefs>
    <ds:schemaRef ds:uri="230e9df3-be65-4c73-a93b-d1236ebd677e"/>
    <ds:schemaRef ds:uri="http://schemas.microsoft.com/office/2006/documentManagement/types"/>
    <ds:schemaRef ds:uri="http://schemas.microsoft.com/sharepoint/v3"/>
    <ds:schemaRef ds:uri="http://purl.org/dc/elements/1.1/"/>
    <ds:schemaRef ds:uri="71af3243-3dd4-4a8d-8c0d-dd76da1f02a5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203</TotalTime>
  <Words>102</Words>
  <Application>Microsoft Office PowerPoint</Application>
  <PresentationFormat>Widescreen</PresentationFormat>
  <Paragraphs>56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COVID-19</vt:lpstr>
      <vt:lpstr>Introduction </vt:lpstr>
      <vt:lpstr>Overview</vt:lpstr>
      <vt:lpstr>  Data Across the US  </vt:lpstr>
      <vt:lpstr>Stakeholders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Statistical Analysis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</dc:title>
  <dc:creator>christelle augusma</dc:creator>
  <cp:lastModifiedBy>Mario Loayza</cp:lastModifiedBy>
  <cp:revision>13</cp:revision>
  <dcterms:created xsi:type="dcterms:W3CDTF">2023-11-02T22:57:40Z</dcterms:created>
  <dcterms:modified xsi:type="dcterms:W3CDTF">2023-11-05T14:47:43Z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